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Rich" userId="21659ebc-d6a2-4409-a0c7-214262eaa17b" providerId="ADAL" clId="{A02A0561-8C18-4281-83D8-A65BE3117B9E}"/>
    <pc:docChg chg="delSld modSld">
      <pc:chgData name="Sharon Rich" userId="21659ebc-d6a2-4409-a0c7-214262eaa17b" providerId="ADAL" clId="{A02A0561-8C18-4281-83D8-A65BE3117B9E}" dt="2025-10-23T13:59:33.847" v="5" actId="20577"/>
      <pc:docMkLst>
        <pc:docMk/>
      </pc:docMkLst>
      <pc:sldChg chg="del">
        <pc:chgData name="Sharon Rich" userId="21659ebc-d6a2-4409-a0c7-214262eaa17b" providerId="ADAL" clId="{A02A0561-8C18-4281-83D8-A65BE3117B9E}" dt="2025-10-22T14:26:25.673" v="0" actId="47"/>
        <pc:sldMkLst>
          <pc:docMk/>
          <pc:sldMk cId="3388605173" sldId="258"/>
        </pc:sldMkLst>
      </pc:sldChg>
      <pc:sldChg chg="del">
        <pc:chgData name="Sharon Rich" userId="21659ebc-d6a2-4409-a0c7-214262eaa17b" providerId="ADAL" clId="{A02A0561-8C18-4281-83D8-A65BE3117B9E}" dt="2025-10-22T14:26:26.712" v="1" actId="47"/>
        <pc:sldMkLst>
          <pc:docMk/>
          <pc:sldMk cId="4255832566" sldId="259"/>
        </pc:sldMkLst>
      </pc:sldChg>
      <pc:sldChg chg="modSp mod">
        <pc:chgData name="Sharon Rich" userId="21659ebc-d6a2-4409-a0c7-214262eaa17b" providerId="ADAL" clId="{A02A0561-8C18-4281-83D8-A65BE3117B9E}" dt="2025-10-23T13:59:33.847" v="5" actId="20577"/>
        <pc:sldMkLst>
          <pc:docMk/>
          <pc:sldMk cId="2901458068" sldId="260"/>
        </pc:sldMkLst>
        <pc:spChg chg="mod">
          <ac:chgData name="Sharon Rich" userId="21659ebc-d6a2-4409-a0c7-214262eaa17b" providerId="ADAL" clId="{A02A0561-8C18-4281-83D8-A65BE3117B9E}" dt="2025-10-23T13:59:33.847" v="5" actId="20577"/>
          <ac:spMkLst>
            <pc:docMk/>
            <pc:sldMk cId="2901458068" sldId="260"/>
            <ac:spMk id="10" creationId="{C66B436B-53D7-B3C4-B3E5-73E43BD5780A}"/>
          </ac:spMkLst>
        </pc:spChg>
      </pc:sldChg>
      <pc:sldChg chg="del">
        <pc:chgData name="Sharon Rich" userId="21659ebc-d6a2-4409-a0c7-214262eaa17b" providerId="ADAL" clId="{A02A0561-8C18-4281-83D8-A65BE3117B9E}" dt="2025-10-22T14:26:31.627" v="2" actId="47"/>
        <pc:sldMkLst>
          <pc:docMk/>
          <pc:sldMk cId="332917960" sldId="261"/>
        </pc:sldMkLst>
      </pc:sldChg>
      <pc:sldChg chg="del">
        <pc:chgData name="Sharon Rich" userId="21659ebc-d6a2-4409-a0c7-214262eaa17b" providerId="ADAL" clId="{A02A0561-8C18-4281-83D8-A65BE3117B9E}" dt="2025-10-22T14:26:31.627" v="2" actId="47"/>
        <pc:sldMkLst>
          <pc:docMk/>
          <pc:sldMk cId="376869635" sldId="262"/>
        </pc:sldMkLst>
      </pc:sldChg>
      <pc:sldChg chg="del">
        <pc:chgData name="Sharon Rich" userId="21659ebc-d6a2-4409-a0c7-214262eaa17b" providerId="ADAL" clId="{A02A0561-8C18-4281-83D8-A65BE3117B9E}" dt="2025-10-22T14:26:31.627" v="2" actId="47"/>
        <pc:sldMkLst>
          <pc:docMk/>
          <pc:sldMk cId="690597810" sldId="263"/>
        </pc:sldMkLst>
      </pc:sldChg>
      <pc:sldChg chg="del">
        <pc:chgData name="Sharon Rich" userId="21659ebc-d6a2-4409-a0c7-214262eaa17b" providerId="ADAL" clId="{A02A0561-8C18-4281-83D8-A65BE3117B9E}" dt="2025-10-22T14:26:31.627" v="2" actId="47"/>
        <pc:sldMkLst>
          <pc:docMk/>
          <pc:sldMk cId="1549808424" sldId="264"/>
        </pc:sldMkLst>
      </pc:sldChg>
      <pc:sldChg chg="del">
        <pc:chgData name="Sharon Rich" userId="21659ebc-d6a2-4409-a0c7-214262eaa17b" providerId="ADAL" clId="{A02A0561-8C18-4281-83D8-A65BE3117B9E}" dt="2025-10-22T14:26:31.627" v="2" actId="47"/>
        <pc:sldMkLst>
          <pc:docMk/>
          <pc:sldMk cId="605375665" sldId="265"/>
        </pc:sldMkLst>
      </pc:sldChg>
      <pc:sldChg chg="del">
        <pc:chgData name="Sharon Rich" userId="21659ebc-d6a2-4409-a0c7-214262eaa17b" providerId="ADAL" clId="{A02A0561-8C18-4281-83D8-A65BE3117B9E}" dt="2025-10-22T14:26:31.627" v="2" actId="47"/>
        <pc:sldMkLst>
          <pc:docMk/>
          <pc:sldMk cId="1856239189" sldId="266"/>
        </pc:sldMkLst>
      </pc:sldChg>
      <pc:sldChg chg="del">
        <pc:chgData name="Sharon Rich" userId="21659ebc-d6a2-4409-a0c7-214262eaa17b" providerId="ADAL" clId="{A02A0561-8C18-4281-83D8-A65BE3117B9E}" dt="2025-10-22T14:26:31.627" v="2" actId="47"/>
        <pc:sldMkLst>
          <pc:docMk/>
          <pc:sldMk cId="2459911145" sldId="267"/>
        </pc:sldMkLst>
      </pc:sldChg>
      <pc:sldChg chg="del">
        <pc:chgData name="Sharon Rich" userId="21659ebc-d6a2-4409-a0c7-214262eaa17b" providerId="ADAL" clId="{A02A0561-8C18-4281-83D8-A65BE3117B9E}" dt="2025-10-22T14:26:31.627" v="2" actId="47"/>
        <pc:sldMkLst>
          <pc:docMk/>
          <pc:sldMk cId="109404196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5C87-90AC-403E-22D6-043452139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09EA0-1582-0E62-8C97-9561B3292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2A538-A170-2FC0-6871-61E3E7B3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89884-4F68-4937-9A4E-08671325009E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9555-38A9-09B4-6D74-1BEEEA5C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AC943-A07D-7E72-0481-A82075A5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816A8-B55A-4F79-A555-27F7392F6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7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F32F-077F-F104-498E-B3E8B605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41926-533C-3CCC-3F1C-A9265D65D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1AE8B-15AC-7986-9877-AA5BE11F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89884-4F68-4937-9A4E-08671325009E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10FA5-FB00-CD94-8AF0-8FBECC7A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1B2E5-7349-A8BE-60AE-6BFD2956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816A8-B55A-4F79-A555-27F7392F6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5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22028-D7EE-CFE8-8CE1-FAA7F1B18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B91E3-8D60-5B53-31B3-421BC8453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A8987-C404-7ED5-823F-FDEEFC3C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89884-4F68-4937-9A4E-08671325009E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F2497-4771-F458-48D5-03F7C038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5F46F-4429-B10F-99EA-4EF29D6F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816A8-B55A-4F79-A555-27F7392F6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0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DE8D-90C6-8CE8-8051-D87DF1A09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59E79-87E7-CD0E-9F56-69B6FD0BE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0A99C-788D-A8FB-2C26-B17F1894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89884-4F68-4937-9A4E-08671325009E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187B3-BD15-92B3-9277-2F85D29A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01FF-2E6F-465B-A776-85C56CC4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816A8-B55A-4F79-A555-27F7392F6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97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B2B0-8873-6AE3-D8EB-D97A1862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D6EB6-4B41-A433-D396-61482B0D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17FF3-5A70-A775-BA10-6AB5D743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89884-4F68-4937-9A4E-08671325009E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44931-CBA6-0156-31E0-5E93D464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6A5D4-1754-6CBE-9A9C-1C2EF27F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816A8-B55A-4F79-A555-27F7392F6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1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FB9D3-BB9E-360B-3719-EE5288BE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80EC-1B82-56B3-EEF2-C62B3F8E1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DC751-02A3-67E7-8781-B0F9D4490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8D4C8-2677-EF11-360B-0DFD9F96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89884-4F68-4937-9A4E-08671325009E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5B27D-A46F-CE28-F9D0-51C29FD4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B2758-9B73-4A04-5592-25205473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816A8-B55A-4F79-A555-27F7392F6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1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9DA7-3F8A-EC1B-895B-75F31235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023C7-0EF5-C4F7-B6D7-F1D0C18E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85C15-EAD9-24F4-1DF4-7E460DC14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26762-DDEC-3841-591E-7FAB47B13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EE198-12CB-0F03-541B-90925498B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11C0E-8D3D-11D8-4492-08EA0857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89884-4F68-4937-9A4E-08671325009E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78CEE-DFCD-7C29-B0E9-A0778D3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275AD-6787-9A34-AFD7-EC1C8759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816A8-B55A-4F79-A555-27F7392F6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1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687F-741F-91B6-35E9-4BAFBF23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ADE3F-4433-7CAD-E058-CCE380AB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89884-4F68-4937-9A4E-08671325009E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43A93-A6CC-C85B-31EC-FDAF691D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1A684-EC55-03AF-E1B7-E1C81419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816A8-B55A-4F79-A555-27F7392F6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66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9A956-C17E-861E-CAED-5AADBDB1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89884-4F68-4937-9A4E-08671325009E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C9076-3506-30DE-701E-036FEF10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811AC-CB67-9BAA-5A77-84AEEC2A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816A8-B55A-4F79-A555-27F7392F6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6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6644-2EEB-87DD-1781-2E7EE138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E87E8-9C32-D3B2-6CEF-7697A35CC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85465-6515-9B6D-A04B-76251962C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C68B7-DDAB-D499-F5A7-3DD8D557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89884-4F68-4937-9A4E-08671325009E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79248-71C8-44D4-4D54-58B548B5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657FC-8C7F-990E-7F00-A974A615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816A8-B55A-4F79-A555-27F7392F6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9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5542-BADF-E793-2FE0-B4DD4692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0D6ED-2FAC-7D28-9250-11A84F17B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D12F0-ACDE-6FEE-01B2-1592C2987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3DAA0-B553-F54F-0CB4-60737A6C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89884-4F68-4937-9A4E-08671325009E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DF838-9C83-A627-8B23-437EAAD5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0E78B-BC49-DE7D-CFF4-53A7CA8F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816A8-B55A-4F79-A555-27F7392F6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7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BF07E-E317-2A44-2C32-B57015F5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0400C-B66D-594E-499F-D393DA155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B991D-8179-104A-A8CF-5B4A13C240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69454" y="3846946"/>
            <a:ext cx="3223491" cy="3223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66935B-156D-44B1-FC8E-2A95A75114F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9000"/>
          </a:blip>
          <a:stretch>
            <a:fillRect/>
          </a:stretch>
        </p:blipFill>
        <p:spPr>
          <a:xfrm>
            <a:off x="7056846" y="283818"/>
            <a:ext cx="5694219" cy="57719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9CB78F-660A-3DB8-9F0B-B6644A06A646}"/>
              </a:ext>
            </a:extLst>
          </p:cNvPr>
          <p:cNvSpPr txBox="1"/>
          <p:nvPr userDrawn="1"/>
        </p:nvSpPr>
        <p:spPr>
          <a:xfrm>
            <a:off x="2734574" y="6604084"/>
            <a:ext cx="9825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For more info on this or courses covering this topic, please call our friendly helpful team at Adapt on 01473 414 414 or enquiries@adaptltd.co.uk</a:t>
            </a:r>
          </a:p>
        </p:txBody>
      </p:sp>
    </p:spTree>
    <p:extLst>
      <p:ext uri="{BB962C8B-B14F-4D97-AF65-F5344CB8AC3E}">
        <p14:creationId xmlns:p14="http://schemas.microsoft.com/office/powerpoint/2010/main" val="29139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8186A-3C23-2FDE-198B-4622C3F2B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8D07-ECA1-EE60-8F06-F5E743D7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5" y="207170"/>
            <a:ext cx="10515600" cy="315912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🕯️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That Lights the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BAF3-2CF9-7B20-44A1-0B7A8603E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263"/>
            <a:ext cx="10515600" cy="1657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🧭 1. Lead with Purpose, Not Just Plans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🔹 Share the </a:t>
            </a: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“why”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behind decisions, not just the </a:t>
            </a: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“what.”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🌱 Purpose builds trust and gives people a sense of direction.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💬 A clear why inspires others to bring their best.</a:t>
            </a:r>
          </a:p>
          <a:p>
            <a:pPr marL="0" indent="0">
              <a:buNone/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“When people know the purpose, they bring the energy.”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D0256-B25B-4165-B2ED-A77DDF1368B4}"/>
              </a:ext>
            </a:extLst>
          </p:cNvPr>
          <p:cNvSpPr txBox="1"/>
          <p:nvPr/>
        </p:nvSpPr>
        <p:spPr>
          <a:xfrm>
            <a:off x="678730" y="632721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🌟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leaders don’t just direct — they illuminate the path.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leadership inspires rather than instructs, it creates clarity, confidence, and momentum.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D9567-8EAC-995F-2DBE-763226535CFF}"/>
              </a:ext>
            </a:extLst>
          </p:cNvPr>
          <p:cNvSpPr txBox="1"/>
          <p:nvPr/>
        </p:nvSpPr>
        <p:spPr>
          <a:xfrm>
            <a:off x="10402635" y="419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</a:t>
            </a:r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</a:t>
            </a:r>
            <a:r>
              <a:rPr lang="en-GB" sz="3600" dirty="0">
                <a:latin typeface="Arial Rounded MT Bold" panose="020F0704030504030204" pitchFamily="34" charset="0"/>
              </a:rPr>
              <a:t> </a:t>
            </a:r>
            <a:r>
              <a:rPr lang="en-GB" sz="36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435805-8A97-18F6-D781-6A9B5EAE7A04}"/>
              </a:ext>
            </a:extLst>
          </p:cNvPr>
          <p:cNvSpPr txBox="1">
            <a:spLocks/>
          </p:cNvSpPr>
          <p:nvPr/>
        </p:nvSpPr>
        <p:spPr>
          <a:xfrm>
            <a:off x="1216152" y="3405999"/>
            <a:ext cx="10616184" cy="1659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🔦 2. Shine the Light on Others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🪴 Recognise contributions openly and often.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🤝 Create space for others to lead.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📈 Empowering others builds stronger teams.</a:t>
            </a:r>
          </a:p>
          <a:p>
            <a:pPr marL="0" indent="0">
              <a:buNone/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“Leadership isn’t about the spotlight — it’s about sharing it.”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F59725-243D-4600-4476-F89B6C598E79}"/>
              </a:ext>
            </a:extLst>
          </p:cNvPr>
          <p:cNvSpPr txBox="1">
            <a:spLocks/>
          </p:cNvSpPr>
          <p:nvPr/>
        </p:nvSpPr>
        <p:spPr>
          <a:xfrm>
            <a:off x="2420112" y="4991757"/>
            <a:ext cx="9537003" cy="1659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🌅 3. Be the Calm in the Chaos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🌿 Steady leadership creates psychological safety.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🧘 Model the behaviour you want to see.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🔔 Clarity and composure inspire confidence during change.</a:t>
            </a:r>
          </a:p>
          <a:p>
            <a:pPr marL="0" indent="0">
              <a:buNone/>
            </a:pP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“People follow the light, not the noise.”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F80E4-40C2-EE1F-D850-8095962F548A}"/>
              </a:ext>
            </a:extLst>
          </p:cNvPr>
          <p:cNvSpPr txBox="1"/>
          <p:nvPr/>
        </p:nvSpPr>
        <p:spPr>
          <a:xfrm>
            <a:off x="8208075" y="1612200"/>
            <a:ext cx="3694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💡 Top Tip: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every meeting or message, ask: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“How can I bring more clarity, confidence, or inspiration right now?”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🧠 Try This Activity: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 one upcoming conversation and approach it with a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“light the way”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mindset — focusing on purpose, empowerment, or calm.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6B436B-53D7-B3C4-B3E5-73E43BD5780A}"/>
              </a:ext>
            </a:extLst>
          </p:cNvPr>
          <p:cNvSpPr txBox="1"/>
          <p:nvPr/>
        </p:nvSpPr>
        <p:spPr>
          <a:xfrm>
            <a:off x="10457499" y="523114"/>
            <a:ext cx="1444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 of our ‘12 Days of Learning’ series – small ideas </a:t>
            </a:r>
            <a:r>
              <a:rPr lang="en-GB" sz="1000" i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BIG </a:t>
            </a:r>
            <a:r>
              <a:rPr lang="en-GB" sz="1000" i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impact!</a:t>
            </a:r>
          </a:p>
        </p:txBody>
      </p:sp>
    </p:spTree>
    <p:extLst>
      <p:ext uri="{BB962C8B-B14F-4D97-AF65-F5344CB8AC3E}">
        <p14:creationId xmlns:p14="http://schemas.microsoft.com/office/powerpoint/2010/main" val="2901458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E542278CD474194DC816C9EE889AD" ma:contentTypeVersion="18" ma:contentTypeDescription="Create a new document." ma:contentTypeScope="" ma:versionID="6fab81b204d15e7428eb4c0145fe6367">
  <xsd:schema xmlns:xsd="http://www.w3.org/2001/XMLSchema" xmlns:xs="http://www.w3.org/2001/XMLSchema" xmlns:p="http://schemas.microsoft.com/office/2006/metadata/properties" xmlns:ns2="a7857aa3-0eed-4212-9cdb-b683f7b464c6" xmlns:ns3="2ad5d644-9cd4-4ea6-a2b0-e09b2118cf0a" targetNamespace="http://schemas.microsoft.com/office/2006/metadata/properties" ma:root="true" ma:fieldsID="05450d74bfdf00b80ab0360b4ae0665c" ns2:_="" ns3:_="">
    <xsd:import namespace="a7857aa3-0eed-4212-9cdb-b683f7b464c6"/>
    <xsd:import namespace="2ad5d644-9cd4-4ea6-a2b0-e09b2118cf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7aa3-0eed-4212-9cdb-b683f7b46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6cb674c-542c-436f-9338-fd80590e74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5d644-9cd4-4ea6-a2b0-e09b2118cf0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c7efa49-2157-4efd-a4b2-2eb8df3650c1}" ma:internalName="TaxCatchAll" ma:showField="CatchAllData" ma:web="2ad5d644-9cd4-4ea6-a2b0-e09b2118c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857aa3-0eed-4212-9cdb-b683f7b464c6">
      <Terms xmlns="http://schemas.microsoft.com/office/infopath/2007/PartnerControls"/>
    </lcf76f155ced4ddcb4097134ff3c332f>
    <TaxCatchAll xmlns="2ad5d644-9cd4-4ea6-a2b0-e09b2118cf0a" xsi:nil="true"/>
  </documentManagement>
</p:properties>
</file>

<file path=customXml/itemProps1.xml><?xml version="1.0" encoding="utf-8"?>
<ds:datastoreItem xmlns:ds="http://schemas.openxmlformats.org/officeDocument/2006/customXml" ds:itemID="{788DE488-82BC-4B6A-B57B-97E6EE51A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57aa3-0eed-4212-9cdb-b683f7b464c6"/>
    <ds:schemaRef ds:uri="2ad5d644-9cd4-4ea6-a2b0-e09b2118cf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CF156B-C51A-485E-8E9C-39632225F0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5D3EF5-C810-46AC-A7FC-E640F18AFC86}">
  <ds:schemaRefs>
    <ds:schemaRef ds:uri="http://schemas.microsoft.com/office/2006/metadata/properties"/>
    <ds:schemaRef ds:uri="http://schemas.microsoft.com/office/infopath/2007/PartnerControls"/>
    <ds:schemaRef ds:uri="a7857aa3-0eed-4212-9cdb-b683f7b464c6"/>
    <ds:schemaRef ds:uri="2ad5d644-9cd4-4ea6-a2b0-e09b2118cf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267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Arial Rounded MT Bold</vt:lpstr>
      <vt:lpstr>Calibri</vt:lpstr>
      <vt:lpstr>Office Theme</vt:lpstr>
      <vt:lpstr>🕯️ Leadership That Lights the 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Sharon Rich</dc:creator>
  <cp:lastModifiedBy>Sharon Rich</cp:lastModifiedBy>
  <cp:revision>2</cp:revision>
  <dcterms:created xsi:type="dcterms:W3CDTF">2025-10-22T11:34:00Z</dcterms:created>
  <dcterms:modified xsi:type="dcterms:W3CDTF">2025-10-23T13:59:36Z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0x010100802E542278CD474194DC816C9EE889AD</vt:lpwstr>
  </property>
  <property fmtid="{D5CDD505-2E9C-101B-9397-08002B2CF9AE}" pid="3" name="MediaServiceImageTags">
    <vt:lpwstr/>
  </property>
</Properties>
</file>